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71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53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92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02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0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4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8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16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11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90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02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461F-3F62-46EF-9F66-15F7CC81EF32}" type="datetimeFigureOut">
              <a:rPr kumimoji="1" lang="ja-JP" altLang="en-US" smtClean="0"/>
              <a:t>15/12/25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027F-2E9D-488D-A093-CC16A583A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15"/>
          <p:cNvSpPr/>
          <p:nvPr/>
        </p:nvSpPr>
        <p:spPr>
          <a:xfrm>
            <a:off x="879380" y="4335921"/>
            <a:ext cx="1128123" cy="332982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1069011" y="4340210"/>
            <a:ext cx="7488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/>
            <a:r>
              <a:rPr lang="en-US" altLang="ja-JP" sz="14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2015</a:t>
            </a:r>
            <a:endParaRPr lang="ja-JP" altLang="en-US" sz="14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graphicFrame>
        <p:nvGraphicFramePr>
          <p:cNvPr id="1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66598"/>
              </p:ext>
            </p:extLst>
          </p:nvPr>
        </p:nvGraphicFramePr>
        <p:xfrm>
          <a:off x="831249" y="4665632"/>
          <a:ext cx="7908577" cy="2053065"/>
        </p:xfrm>
        <a:graphic>
          <a:graphicData uri="http://schemas.openxmlformats.org/drawingml/2006/table">
            <a:tbl>
              <a:tblPr/>
              <a:tblGrid>
                <a:gridCol w="1135613"/>
                <a:gridCol w="1124672"/>
                <a:gridCol w="1129336"/>
                <a:gridCol w="1129336"/>
                <a:gridCol w="1130948"/>
                <a:gridCol w="1129336"/>
                <a:gridCol w="1129336"/>
              </a:tblGrid>
              <a:tr h="335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水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木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金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土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日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月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火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2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marL="107315" marR="107315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31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7315" marR="107315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7315" marR="107315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7315" marR="107315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7315" marR="107315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7315" marR="107315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7315" marR="107315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84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通常営業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休み</a:t>
                      </a: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休み</a:t>
                      </a: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休み</a:t>
                      </a: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休み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ゴシック" pitchFamily="49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教科書体" panose="02020600000000000000" pitchFamily="18" charset="-128"/>
                        <a:ea typeface="HGP教科書体" panose="02020600000000000000" pitchFamily="18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P教科書体" panose="02020600000000000000" pitchFamily="18" charset="-128"/>
                          <a:ea typeface="HGP教科書体" panose="02020600000000000000" pitchFamily="18" charset="-128"/>
                        </a:rPr>
                        <a:t>休み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107315" marR="107315" anchor="ctr" anchorCtr="1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右矢印 11"/>
          <p:cNvSpPr/>
          <p:nvPr/>
        </p:nvSpPr>
        <p:spPr>
          <a:xfrm rot="10800000" flipH="1">
            <a:off x="7652738" y="6279443"/>
            <a:ext cx="1039706" cy="41132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3" name="テキスト ボックス 8"/>
          <p:cNvSpPr txBox="1">
            <a:spLocks noChangeArrowheads="1"/>
          </p:cNvSpPr>
          <p:nvPr/>
        </p:nvSpPr>
        <p:spPr bwMode="auto">
          <a:xfrm>
            <a:off x="7746025" y="5921433"/>
            <a:ext cx="11106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通常営業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12523" y="463473"/>
            <a:ext cx="5734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2800" b="1" dirty="0" smtClean="0">
                <a:solidFill>
                  <a:schemeClr val="accent2">
                    <a:lumMod val="75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年末年始</a:t>
            </a:r>
            <a:r>
              <a:rPr lang="ja-JP" altLang="en-US" sz="2800" b="1" dirty="0">
                <a:solidFill>
                  <a:schemeClr val="accent2">
                    <a:lumMod val="75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休業日</a:t>
            </a:r>
            <a:r>
              <a:rPr lang="ja-JP" altLang="ja-JP" sz="2800" b="1" dirty="0" smtClean="0">
                <a:solidFill>
                  <a:schemeClr val="accent2">
                    <a:lumMod val="75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のお知らせ</a:t>
            </a:r>
            <a:endParaRPr lang="en-US" altLang="ja-JP" sz="2800" b="1" dirty="0" smtClean="0">
              <a:solidFill>
                <a:schemeClr val="accent2">
                  <a:lumMod val="75000"/>
                </a:schemeClr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r"/>
            <a:endParaRPr kumimoji="1" lang="en-US" altLang="ja-JP" sz="3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43745" y="2048411"/>
            <a:ext cx="47270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平素は格別のお引き立てを賜り厚く御礼申し上げます</a:t>
            </a:r>
            <a:endParaRPr lang="en-US" altLang="ja-JP" sz="1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1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1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年末年始の期間の営業時間および休業日は</a:t>
            </a:r>
            <a:r>
              <a:rPr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下記</a:t>
            </a:r>
            <a:r>
              <a:rPr lang="ja-JP" altLang="en-US" sz="1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の通りと</a:t>
            </a:r>
            <a:endParaRPr lang="en-US" altLang="ja-JP" sz="1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1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1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させていただきますのでご来店の際はご留意ください</a:t>
            </a:r>
            <a:endParaRPr lang="en-US" altLang="ja-JP" sz="1400" b="1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lang="en-US" altLang="ja-JP" sz="1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14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ますようお願いいたします</a:t>
            </a:r>
            <a:endParaRPr kumimoji="1" lang="ja-JP" altLang="en-US" sz="1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12742" y="4321810"/>
            <a:ext cx="1128123" cy="332982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3344706" y="4354322"/>
            <a:ext cx="7488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/>
            <a:r>
              <a:rPr lang="en-US" altLang="ja-JP" sz="14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2016 </a:t>
            </a:r>
            <a:endParaRPr lang="ja-JP" altLang="en-US" sz="14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8" name="右矢印 17"/>
          <p:cNvSpPr/>
          <p:nvPr/>
        </p:nvSpPr>
        <p:spPr>
          <a:xfrm rot="10800000" flipH="1" flipV="1">
            <a:off x="848360" y="6237110"/>
            <a:ext cx="1127196" cy="45720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dist"/>
            <a:endParaRPr lang="ja-JP" altLang="en-US" sz="1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000" y="557388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9:00~19:00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49445" y="5630334"/>
            <a:ext cx="124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9:00~19:00</a:t>
            </a:r>
          </a:p>
        </p:txBody>
      </p:sp>
    </p:spTree>
    <p:extLst>
      <p:ext uri="{BB962C8B-B14F-4D97-AF65-F5344CB8AC3E}">
        <p14:creationId xmlns:p14="http://schemas.microsoft.com/office/powerpoint/2010/main" val="87935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83</Words>
  <Application>Microsoft Macintosh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©オーナー’ｓ</dc:creator>
  <cp:lastModifiedBy>剛司 木全</cp:lastModifiedBy>
  <cp:revision>9</cp:revision>
  <dcterms:created xsi:type="dcterms:W3CDTF">2014-11-12T06:26:01Z</dcterms:created>
  <dcterms:modified xsi:type="dcterms:W3CDTF">2015-12-25T03:31:04Z</dcterms:modified>
</cp:coreProperties>
</file>